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autoCompressPictures="0">
  <p:sldMasterIdLst>
    <p:sldMasterId id="2147483648" r:id="rId1"/>
    <p:sldMasterId id="2147483654" r:id="rId3"/>
    <p:sldMasterId id="2147483657" r:id="rId4"/>
    <p:sldMasterId id="2147483660" r:id="rId5"/>
  </p:sldMasterIdLst>
  <p:notesMasterIdLst>
    <p:notesMasterId r:id="rId7"/>
  </p:notesMasterIdLst>
  <p:handoutMasterIdLst>
    <p:handoutMasterId r:id="rId18"/>
  </p:handoutMasterIdLst>
  <p:sldIdLst>
    <p:sldId id="446" r:id="rId6"/>
    <p:sldId id="447" r:id="rId8"/>
    <p:sldId id="449" r:id="rId9"/>
    <p:sldId id="427" r:id="rId10"/>
    <p:sldId id="441" r:id="rId11"/>
    <p:sldId id="434" r:id="rId12"/>
    <p:sldId id="443" r:id="rId13"/>
    <p:sldId id="433" r:id="rId14"/>
    <p:sldId id="452" r:id="rId15"/>
    <p:sldId id="426" r:id="rId16"/>
    <p:sldId id="44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9.png"/><Relationship Id="rId7" Type="http://schemas.openxmlformats.org/officeDocument/2006/relationships/image" Target="../media/image8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25" y="0"/>
            <a:ext cx="1219155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0140" y="2335426"/>
            <a:ext cx="6660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is a {main title}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/>
          <a:srcRect l="2091" r="8809"/>
          <a:stretch>
            <a:fillRect/>
          </a:stretch>
        </p:blipFill>
        <p:spPr>
          <a:xfrm>
            <a:off x="7178040" y="457200"/>
            <a:ext cx="4562856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  <a:endParaRPr lang="en-US" dirty="0"/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Picture Placeholder 24" descr="Screen shot of colors menu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screen"/>
          <a:srcRect/>
          <a:stretch>
            <a:fillRect/>
          </a:stretch>
        </p:blipFill>
        <p:spPr>
          <a:xfrm>
            <a:off x="8115300" y="1384300"/>
            <a:ext cx="3410712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{title}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9000" y="2240280"/>
            <a:ext cx="4645152" cy="41970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{content}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9" y="2432654"/>
            <a:ext cx="21082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BALANCING </a:t>
            </a:r>
            <a:br>
              <a:rPr lang="en-US" dirty="0"/>
            </a:br>
            <a:r>
              <a:rPr lang="en-US" dirty="0"/>
              <a:t>ACT</a:t>
            </a:r>
            <a:endParaRPr lang="en-US" dirty="0"/>
          </a:p>
        </p:txBody>
      </p:sp>
      <p:pic>
        <p:nvPicPr>
          <p:cNvPr id="16" name="Picture Placeholder 15" descr="Color swatch burnished lilac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/>
          <a:srcRect l="105" r="105"/>
          <a:stretch>
            <a:fillRect/>
          </a:stretch>
        </p:blipFill>
        <p:spPr>
          <a:xfrm>
            <a:off x="4279900" y="1463675"/>
            <a:ext cx="1498600" cy="2193925"/>
          </a:xfrm>
          <a:prstGeom prst="rect">
            <a:avLst/>
          </a:prstGeom>
        </p:spPr>
      </p:pic>
      <p:pic>
        <p:nvPicPr>
          <p:cNvPr id="19" name="Picture Placeholder 18" descr="Color swatch lotus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" r="105"/>
          <a:stretch>
            <a:fillRect/>
          </a:stretch>
        </p:blipFill>
        <p:spPr>
          <a:xfrm>
            <a:off x="6227064" y="1463040"/>
            <a:ext cx="1499616" cy="2194560"/>
          </a:xfrm>
          <a:prstGeom prst="rect">
            <a:avLst/>
          </a:prstGeom>
        </p:spPr>
      </p:pic>
      <p:pic>
        <p:nvPicPr>
          <p:cNvPr id="21" name="Picture Placeholder 20" descr="Color swatch muted clay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2" r="52"/>
          <a:stretch>
            <a:fillRect/>
          </a:stretch>
        </p:blipFill>
        <p:spPr>
          <a:xfrm>
            <a:off x="8174736" y="1463040"/>
            <a:ext cx="1499616" cy="2194560"/>
          </a:xfrm>
          <a:prstGeom prst="rect">
            <a:avLst/>
          </a:prstGeom>
        </p:spPr>
      </p:pic>
      <p:pic>
        <p:nvPicPr>
          <p:cNvPr id="23" name="Picture Placeholder 22" descr="Color swatch dried moss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257" r="257"/>
          <a:stretch>
            <a:fillRect/>
          </a:stretch>
        </p:blipFill>
        <p:spPr>
          <a:xfrm>
            <a:off x="10122408" y="1463040"/>
            <a:ext cx="1499616" cy="2194560"/>
          </a:xfrm>
          <a:prstGeom prst="rect">
            <a:avLst/>
          </a:prstGeom>
        </p:spPr>
      </p:pic>
      <p:pic>
        <p:nvPicPr>
          <p:cNvPr id="25" name="Picture Placeholder 24" descr="Color swatch very peri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05" r="105"/>
          <a:stretch>
            <a:fillRect/>
          </a:stretch>
        </p:blipFill>
        <p:spPr>
          <a:xfrm>
            <a:off x="4279392" y="4087368"/>
            <a:ext cx="1499616" cy="2194560"/>
          </a:xfrm>
          <a:prstGeom prst="rect">
            <a:avLst/>
          </a:prstGeom>
        </p:spPr>
      </p:pic>
      <p:pic>
        <p:nvPicPr>
          <p:cNvPr id="27" name="Picture Placeholder 26" descr="Color swatch granite green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105" r="105"/>
          <a:stretch>
            <a:fillRect/>
          </a:stretch>
        </p:blipFill>
        <p:spPr>
          <a:xfrm>
            <a:off x="6227064" y="4087368"/>
            <a:ext cx="1499616" cy="2194560"/>
          </a:xfrm>
          <a:prstGeom prst="rect">
            <a:avLst/>
          </a:prstGeom>
        </p:spPr>
      </p:pic>
      <p:pic>
        <p:nvPicPr>
          <p:cNvPr id="30" name="Picture Placeholder 29" descr="Color swatch hawthorn rose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/>
          <a:srcRect l="257" r="257"/>
          <a:stretch>
            <a:fillRect/>
          </a:stretch>
        </p:blipFill>
        <p:spPr>
          <a:xfrm>
            <a:off x="8174736" y="4087368"/>
            <a:ext cx="1499616" cy="2194560"/>
          </a:xfrm>
          <a:prstGeom prst="rect">
            <a:avLst/>
          </a:prstGeom>
        </p:spPr>
      </p:pic>
      <p:pic>
        <p:nvPicPr>
          <p:cNvPr id="32" name="Picture Placeholder 31" descr="Color swatch elderberry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/>
          <a:srcRect l="52" r="52"/>
          <a:stretch>
            <a:fillRect/>
          </a:stretch>
        </p:blipFill>
        <p:spPr>
          <a:xfrm>
            <a:off x="10122408" y="4087368"/>
            <a:ext cx="1499616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pic>
        <p:nvPicPr>
          <p:cNvPr id="31" name="Picture Placeholder 12" descr="A person holding a baby with their noses and foreheads touchi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 cstate="screen"/>
          <a:srcRect t="3" b="3"/>
          <a:stretch>
            <a:fillRect/>
          </a:stretch>
        </p:blipFill>
        <p:spPr>
          <a:xfrm>
            <a:off x="4254500" y="0"/>
            <a:ext cx="74803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4254500" y="5141096"/>
          <a:ext cx="7708904" cy="147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13"/>
                <a:gridCol w="963613"/>
                <a:gridCol w="963613"/>
                <a:gridCol w="963613"/>
                <a:gridCol w="963613"/>
                <a:gridCol w="963613"/>
                <a:gridCol w="963613"/>
                <a:gridCol w="963613"/>
              </a:tblGrid>
              <a:tr h="36890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/>
                    </a:p>
                  </a:txBody>
                  <a:tcPr/>
                </a:tc>
              </a:tr>
              <a:tr h="368901">
                <a:tc>
                  <a:txBody>
                    <a:bodyPr/>
                    <a:lstStyle/>
                    <a:p>
                      <a:r>
                        <a:rPr lang="en-US"/>
                        <a:t>{cell_content1}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ym typeface="+mn-ea"/>
                        </a:rPr>
                        <a:t>{cell_content2}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9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ym typeface="+mn-ea"/>
                        </a:rPr>
                        <a:t>{cell_content1}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9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  <a:endParaRPr lang="en-US" dirty="0"/>
          </a:p>
        </p:txBody>
      </p:sp>
      <p:pic>
        <p:nvPicPr>
          <p:cNvPr id="46" name="Picture Placeholder 45" descr="Color swatch greenbrier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/>
          <a:srcRect l="105" r="105"/>
          <a:stretch>
            <a:fillRect/>
          </a:stretch>
        </p:blipFill>
        <p:spPr>
          <a:xfrm>
            <a:off x="4279392" y="1463040"/>
            <a:ext cx="1499616" cy="2194560"/>
          </a:xfrm>
          <a:prstGeom prst="rect">
            <a:avLst/>
          </a:prstGeom>
        </p:spPr>
      </p:pic>
      <p:pic>
        <p:nvPicPr>
          <p:cNvPr id="48" name="Picture Placeholder 47" descr="Color swatch foliag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" r="105"/>
          <a:stretch>
            <a:fillRect/>
          </a:stretch>
        </p:blipFill>
        <p:spPr>
          <a:xfrm>
            <a:off x="6227064" y="1463040"/>
            <a:ext cx="1499616" cy="2194560"/>
          </a:xfrm>
          <a:prstGeom prst="rect">
            <a:avLst/>
          </a:prstGeom>
        </p:spPr>
      </p:pic>
      <p:pic>
        <p:nvPicPr>
          <p:cNvPr id="50" name="Picture Placeholder 49" descr="Color swatch treetop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2" r="52"/>
          <a:stretch>
            <a:fillRect/>
          </a:stretch>
        </p:blipFill>
        <p:spPr>
          <a:xfrm>
            <a:off x="8174736" y="1463040"/>
            <a:ext cx="1499616" cy="2194560"/>
          </a:xfrm>
          <a:prstGeom prst="rect">
            <a:avLst/>
          </a:prstGeom>
        </p:spPr>
      </p:pic>
      <p:pic>
        <p:nvPicPr>
          <p:cNvPr id="52" name="Picture Placeholder 51" descr="Color swatch celery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52" r="52"/>
          <a:stretch>
            <a:fillRect/>
          </a:stretch>
        </p:blipFill>
        <p:spPr>
          <a:xfrm>
            <a:off x="10122408" y="1463040"/>
            <a:ext cx="1499616" cy="2194560"/>
          </a:xfrm>
          <a:prstGeom prst="rect">
            <a:avLst/>
          </a:prstGeom>
        </p:spPr>
      </p:pic>
      <p:pic>
        <p:nvPicPr>
          <p:cNvPr id="54" name="Picture Placeholder 53" descr="Color swatch chai tea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05" r="105"/>
          <a:stretch>
            <a:fillRect/>
          </a:stretch>
        </p:blipFill>
        <p:spPr>
          <a:xfrm>
            <a:off x="4279392" y="4087368"/>
            <a:ext cx="1499616" cy="2194560"/>
          </a:xfrm>
          <a:prstGeom prst="rect">
            <a:avLst/>
          </a:prstGeom>
        </p:spPr>
      </p:pic>
      <p:pic>
        <p:nvPicPr>
          <p:cNvPr id="56" name="Picture Placeholder 55" descr="Color swatch dewberry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105" r="105"/>
          <a:stretch>
            <a:fillRect/>
          </a:stretch>
        </p:blipFill>
        <p:spPr>
          <a:xfrm>
            <a:off x="6227064" y="4087368"/>
            <a:ext cx="1499616" cy="2194560"/>
          </a:xfrm>
          <a:prstGeom prst="rect">
            <a:avLst/>
          </a:prstGeom>
        </p:spPr>
      </p:pic>
      <p:pic>
        <p:nvPicPr>
          <p:cNvPr id="58" name="Picture Placeholder 57" descr="Color swatch very peri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/>
          <a:srcRect l="52" r="52"/>
          <a:stretch>
            <a:fillRect/>
          </a:stretch>
        </p:blipFill>
        <p:spPr>
          <a:xfrm>
            <a:off x="8174736" y="4087368"/>
            <a:ext cx="1499616" cy="2194560"/>
          </a:xfrm>
          <a:prstGeom prst="rect">
            <a:avLst/>
          </a:prstGeom>
        </p:spPr>
      </p:pic>
      <p:pic>
        <p:nvPicPr>
          <p:cNvPr id="60" name="Picture Placeholder 59" descr="Color swatch eggshell blue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/>
          <a:srcRect l="52" r="52"/>
          <a:stretch>
            <a:fillRect/>
          </a:stretch>
        </p:blipFill>
        <p:spPr>
          <a:xfrm>
            <a:off x="10122408" y="4087368"/>
            <a:ext cx="1499616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 cstate="screen"/>
          <a:srcRect t="17178" b="17178"/>
          <a:stretch>
            <a:fillRect/>
          </a:stretch>
        </p:blipFill>
        <p:spPr>
          <a:xfrm>
            <a:off x="4708525" y="960438"/>
            <a:ext cx="6575425" cy="507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  <a:endParaRPr lang="en-US" dirty="0"/>
          </a:p>
        </p:txBody>
      </p:sp>
      <p:pic>
        <p:nvPicPr>
          <p:cNvPr id="7" name="Picture Placeholder 6" descr="Color swatch anthracit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/>
          <a:srcRect l="105" r="105"/>
          <a:stretch>
            <a:fillRect/>
          </a:stretch>
        </p:blipFill>
        <p:spPr>
          <a:xfrm>
            <a:off x="4279392" y="1463040"/>
            <a:ext cx="1499616" cy="2194560"/>
          </a:xfrm>
          <a:prstGeom prst="rect">
            <a:avLst/>
          </a:prstGeom>
        </p:spPr>
      </p:pic>
      <p:pic>
        <p:nvPicPr>
          <p:cNvPr id="24" name="Picture Placeholder 23" descr="Color swatch volcanic glass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" r="105"/>
          <a:stretch>
            <a:fillRect/>
          </a:stretch>
        </p:blipFill>
        <p:spPr>
          <a:xfrm>
            <a:off x="6227064" y="1463040"/>
            <a:ext cx="1499616" cy="2194560"/>
          </a:xfrm>
          <a:prstGeom prst="rect">
            <a:avLst/>
          </a:prstGeom>
        </p:spPr>
      </p:pic>
      <p:pic>
        <p:nvPicPr>
          <p:cNvPr id="30" name="Picture Placeholder 29" descr="Color swatch deep taup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57" r="257"/>
          <a:stretch>
            <a:fillRect/>
          </a:stretch>
        </p:blipFill>
        <p:spPr>
          <a:xfrm>
            <a:off x="8174736" y="1463040"/>
            <a:ext cx="1499616" cy="2194560"/>
          </a:xfrm>
          <a:prstGeom prst="rect">
            <a:avLst/>
          </a:prstGeom>
        </p:spPr>
      </p:pic>
      <p:pic>
        <p:nvPicPr>
          <p:cNvPr id="32" name="Picture Placeholder 31" descr="Color swatch plaza taup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52" r="52"/>
          <a:stretch>
            <a:fillRect/>
          </a:stretch>
        </p:blipFill>
        <p:spPr>
          <a:xfrm>
            <a:off x="10122408" y="1463040"/>
            <a:ext cx="1499616" cy="2194560"/>
          </a:xfrm>
          <a:prstGeom prst="rect">
            <a:avLst/>
          </a:prstGeom>
        </p:spPr>
      </p:pic>
      <p:pic>
        <p:nvPicPr>
          <p:cNvPr id="34" name="Picture Placeholder 33" descr="Color swatch white sand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05" r="105"/>
          <a:stretch>
            <a:fillRect/>
          </a:stretch>
        </p:blipFill>
        <p:spPr>
          <a:xfrm>
            <a:off x="4279392" y="4087368"/>
            <a:ext cx="1499616" cy="2194560"/>
          </a:xfrm>
          <a:prstGeom prst="rect">
            <a:avLst/>
          </a:prstGeom>
        </p:spPr>
      </p:pic>
      <p:pic>
        <p:nvPicPr>
          <p:cNvPr id="36" name="Picture Placeholder 35" descr="Color swatch petrified oak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105" r="105"/>
          <a:stretch>
            <a:fillRect/>
          </a:stretch>
        </p:blipFill>
        <p:spPr>
          <a:xfrm>
            <a:off x="6227064" y="4087368"/>
            <a:ext cx="1499616" cy="2194560"/>
          </a:xfrm>
          <a:prstGeom prst="rect">
            <a:avLst/>
          </a:prstGeom>
        </p:spPr>
      </p:pic>
      <p:pic>
        <p:nvPicPr>
          <p:cNvPr id="38" name="Picture Placeholder 37" descr="Color swatch cloud dance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/>
          <a:srcRect l="52" r="52"/>
          <a:stretch>
            <a:fillRect/>
          </a:stretch>
        </p:blipFill>
        <p:spPr>
          <a:xfrm>
            <a:off x="8174736" y="4087368"/>
            <a:ext cx="1499616" cy="2194560"/>
          </a:xfrm>
          <a:prstGeom prst="rect">
            <a:avLst/>
          </a:prstGeom>
        </p:spPr>
      </p:pic>
      <p:pic>
        <p:nvPicPr>
          <p:cNvPr id="40" name="Picture Placeholder 39" descr="Color swatch very peri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/>
          <a:srcRect l="52" r="52"/>
          <a:stretch>
            <a:fillRect/>
          </a:stretch>
        </p:blipFill>
        <p:spPr>
          <a:xfrm>
            <a:off x="10122408" y="4087368"/>
            <a:ext cx="1499616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STAR OF THE SHOW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When you want a more elegant approach, the dynamic presence of PANTONE Very Peri shines as the star of the show in this palette of classics and neutrals whose understated stylishness conveys a message of timeless sophistication.</a:t>
            </a:r>
            <a:endParaRPr lang="en-US" dirty="0"/>
          </a:p>
        </p:txBody>
      </p:sp>
      <p:pic>
        <p:nvPicPr>
          <p:cNvPr id="7" name="Picture Placeholder 6" descr="Picture of a spiral staircas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997700" y="914400"/>
            <a:ext cx="4334256" cy="50932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  <a:endParaRPr lang="en-US" dirty="0"/>
          </a:p>
        </p:txBody>
      </p:sp>
      <p:pic>
        <p:nvPicPr>
          <p:cNvPr id="22" name="Picture Placeholder 21" descr="Color swatch tawny orang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/>
          <a:srcRect l="105" r="105"/>
          <a:stretch>
            <a:fillRect/>
          </a:stretch>
        </p:blipFill>
        <p:spPr>
          <a:xfrm>
            <a:off x="4279392" y="1463040"/>
            <a:ext cx="1499616" cy="2194560"/>
          </a:xfrm>
          <a:prstGeom prst="rect">
            <a:avLst/>
          </a:prstGeom>
        </p:spPr>
      </p:pic>
      <p:pic>
        <p:nvPicPr>
          <p:cNvPr id="24" name="Picture Placeholder 23" descr="Color swatch very peri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" r="105"/>
          <a:stretch>
            <a:fillRect/>
          </a:stretch>
        </p:blipFill>
        <p:spPr>
          <a:xfrm>
            <a:off x="6227064" y="1463040"/>
            <a:ext cx="1499616" cy="2194560"/>
          </a:xfrm>
          <a:prstGeom prst="rect">
            <a:avLst/>
          </a:prstGeom>
        </p:spPr>
      </p:pic>
      <p:pic>
        <p:nvPicPr>
          <p:cNvPr id="26" name="Picture Placeholder 25" descr="Color swatch iced coffe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2" r="52"/>
          <a:stretch>
            <a:fillRect/>
          </a:stretch>
        </p:blipFill>
        <p:spPr>
          <a:xfrm>
            <a:off x="8174736" y="1463040"/>
            <a:ext cx="1499616" cy="2194560"/>
          </a:xfrm>
          <a:prstGeom prst="rect">
            <a:avLst/>
          </a:prstGeom>
        </p:spPr>
      </p:pic>
      <p:pic>
        <p:nvPicPr>
          <p:cNvPr id="28" name="Picture Placeholder 27" descr="Color swatch pink flamb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52" r="52"/>
          <a:stretch>
            <a:fillRect/>
          </a:stretch>
        </p:blipFill>
        <p:spPr>
          <a:xfrm>
            <a:off x="10122408" y="1463040"/>
            <a:ext cx="1499616" cy="2194560"/>
          </a:xfrm>
          <a:prstGeom prst="rect">
            <a:avLst/>
          </a:prstGeom>
        </p:spPr>
      </p:pic>
      <p:pic>
        <p:nvPicPr>
          <p:cNvPr id="30" name="Picture Placeholder 29" descr="Color swatch fuchsia pink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05" r="105"/>
          <a:stretch>
            <a:fillRect/>
          </a:stretch>
        </p:blipFill>
        <p:spPr>
          <a:xfrm>
            <a:off x="4279392" y="4087368"/>
            <a:ext cx="1499616" cy="2194560"/>
          </a:xfrm>
          <a:prstGeom prst="rect">
            <a:avLst/>
          </a:prstGeom>
        </p:spPr>
      </p:pic>
      <p:pic>
        <p:nvPicPr>
          <p:cNvPr id="32" name="Picture Placeholder 31" descr="Color swatch paradise pink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105" r="105"/>
          <a:stretch>
            <a:fillRect/>
          </a:stretch>
        </p:blipFill>
        <p:spPr>
          <a:xfrm>
            <a:off x="6227064" y="4087368"/>
            <a:ext cx="1499616" cy="2194560"/>
          </a:xfrm>
          <a:prstGeom prst="rect">
            <a:avLst/>
          </a:prstGeom>
        </p:spPr>
      </p:pic>
      <p:pic>
        <p:nvPicPr>
          <p:cNvPr id="34" name="Picture Placeholder 33" descr="Color swatch cornsilk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/>
          <a:srcRect l="52" r="52"/>
          <a:stretch>
            <a:fillRect/>
          </a:stretch>
        </p:blipFill>
        <p:spPr>
          <a:xfrm>
            <a:off x="8174736" y="4087368"/>
            <a:ext cx="1499616" cy="2194560"/>
          </a:xfrm>
          <a:prstGeom prst="rect">
            <a:avLst/>
          </a:prstGeom>
        </p:spPr>
      </p:pic>
      <p:pic>
        <p:nvPicPr>
          <p:cNvPr id="36" name="Picture Placeholder 35" descr="Color swatch tourmaline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/>
          <a:srcRect l="257" r="257"/>
          <a:stretch>
            <a:fillRect/>
          </a:stretch>
        </p:blipFill>
        <p:spPr>
          <a:xfrm>
            <a:off x="10122408" y="4087368"/>
            <a:ext cx="1499616" cy="2194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1491</Words>
  <Application>WPS 演示</Application>
  <PresentationFormat>Widescreen</PresentationFormat>
  <Paragraphs>63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Segoe UI</vt:lpstr>
      <vt:lpstr>微软雅黑</vt:lpstr>
      <vt:lpstr>Arial Unicode MS</vt:lpstr>
      <vt:lpstr>Segoe UI Light</vt:lpstr>
      <vt:lpstr>Calibri</vt:lpstr>
      <vt:lpstr>等线</vt:lpstr>
      <vt:lpstr>Balancing Act</vt:lpstr>
      <vt:lpstr>Wellspring</vt:lpstr>
      <vt:lpstr>Star of the show</vt:lpstr>
      <vt:lpstr>Amusements</vt:lpstr>
      <vt:lpstr>PowerPoint 演示文稿</vt:lpstr>
      <vt:lpstr>{title}</vt:lpstr>
      <vt:lpstr>BALANCING  ACT</vt:lpstr>
      <vt:lpstr>BALANCING ACT</vt:lpstr>
      <vt:lpstr>WELLSPRING</vt:lpstr>
      <vt:lpstr>WELLSPRING </vt:lpstr>
      <vt:lpstr>THE STAR  OF THE SHOW</vt:lpstr>
      <vt:lpstr>THE STAR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049171</cp:lastModifiedBy>
  <cp:revision>3</cp:revision>
  <dcterms:created xsi:type="dcterms:W3CDTF">2021-12-08T21:54:00Z</dcterms:created>
  <dcterms:modified xsi:type="dcterms:W3CDTF">2024-07-24T07:41:16Z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D74E815D33B0426A83C43D3663B53059</vt:lpwstr>
  </property>
  <property fmtid="{D5CDD505-2E9C-101B-9397-08002B2CF9AE}" pid="3" name="KSOProductBuildVer">
    <vt:lpwstr>2052-11.8.0.16969</vt:lpwstr>
  </property>
</Properties>
</file>